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83" r:id="rId3"/>
    <p:sldId id="258" r:id="rId4"/>
    <p:sldId id="262" r:id="rId5"/>
    <p:sldId id="263" r:id="rId6"/>
    <p:sldId id="285" r:id="rId7"/>
    <p:sldId id="286" r:id="rId8"/>
    <p:sldId id="292" r:id="rId9"/>
    <p:sldId id="289" r:id="rId10"/>
    <p:sldId id="264" r:id="rId11"/>
    <p:sldId id="265" r:id="rId12"/>
    <p:sldId id="293" r:id="rId13"/>
    <p:sldId id="290" r:id="rId14"/>
    <p:sldId id="272" r:id="rId15"/>
    <p:sldId id="277" r:id="rId16"/>
    <p:sldId id="278" r:id="rId17"/>
    <p:sldId id="280" r:id="rId18"/>
    <p:sldId id="281" r:id="rId19"/>
    <p:sldId id="276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66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5" autoAdjust="0"/>
    <p:restoredTop sz="94660"/>
  </p:normalViewPr>
  <p:slideViewPr>
    <p:cSldViewPr snapToGrid="0">
      <p:cViewPr>
        <p:scale>
          <a:sx n="62" d="100"/>
          <a:sy n="62" d="100"/>
        </p:scale>
        <p:origin x="-47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ADC51-D08C-43BC-92BE-50263F64DAB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9A929-058D-41DD-BD4C-BEA89675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4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DC6B51-F862-4FB3-95F5-58C269DC9120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smtClean="0"/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1132314-ECAB-44C0-8F8D-953A277637CA}" type="slidenum">
              <a:rPr lang="ar-SA" sz="1200">
                <a:latin typeface=".VnArial Narrow" pitchFamily="34" charset="0"/>
              </a:rPr>
              <a:pPr algn="r"/>
              <a:t>7</a:t>
            </a:fld>
            <a:endParaRPr lang="en-US" sz="120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9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910BAE-7AAE-476B-8605-A3D61445C8FA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smtClean="0"/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64BC5B9-D37B-4577-A53F-5CE7F4904D4D}" type="slidenum">
              <a:rPr lang="ar-SA" sz="1200">
                <a:latin typeface=".VnArial Narrow" pitchFamily="34" charset="0"/>
              </a:rPr>
              <a:pPr algn="r"/>
              <a:t>11</a:t>
            </a:fld>
            <a:endParaRPr lang="en-US" sz="120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7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0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40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48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66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99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2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22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44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6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8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3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92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48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3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0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7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7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7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99F6-6AAA-401A-9270-7862B05917D2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7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336800" y="1828800"/>
            <a:ext cx="8026400" cy="2438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000000"/>
                    </a:gs>
                    <a:gs pos="100000">
                      <a:srgbClr val="333399">
                        <a:alpha val="89998"/>
                      </a:srgbClr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MĨ THUẬT 6</a:t>
            </a:r>
          </a:p>
        </p:txBody>
      </p:sp>
    </p:spTree>
    <p:extLst>
      <p:ext uri="{BB962C8B-B14F-4D97-AF65-F5344CB8AC3E}">
        <p14:creationId xmlns:p14="http://schemas.microsoft.com/office/powerpoint/2010/main" val="8693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00" y="1611409"/>
            <a:ext cx="4238624" cy="49741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3200" y="359366"/>
            <a:ext cx="8072846" cy="6202774"/>
            <a:chOff x="-281104" y="406715"/>
            <a:chExt cx="6585130" cy="6202774"/>
          </a:xfrm>
        </p:grpSpPr>
        <p:sp>
          <p:nvSpPr>
            <p:cNvPr id="8" name="Explosion 2 7"/>
            <p:cNvSpPr/>
            <p:nvPr/>
          </p:nvSpPr>
          <p:spPr>
            <a:xfrm rot="1157172">
              <a:off x="-281104" y="406715"/>
              <a:ext cx="6585130" cy="6202774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515" y="2004416"/>
              <a:ext cx="368617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tĩnh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7716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71500" y="931863"/>
            <a:ext cx="548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sz="2400" b="1" u="sng" dirty="0" err="1" smtClean="0">
                <a:latin typeface="Times New Roman" pitchFamily="18" charset="0"/>
              </a:rPr>
              <a:t>Khám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phá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tranh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tĩnh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vật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màu</a:t>
            </a:r>
            <a:endParaRPr lang="en-US" sz="2400" b="1" u="sng" dirty="0">
              <a:latin typeface="Times New Roman" pitchFamily="18" charset="0"/>
            </a:endParaRPr>
          </a:p>
        </p:txBody>
      </p:sp>
      <p:pic>
        <p:nvPicPr>
          <p:cNvPr id="1026" name="Picture 2" descr="C:\Users\TO QUANG MANH\Desktop\Thgiang\T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800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150" name="Hộp_Văn_Bản 14"/>
          <p:cNvSpPr txBox="1">
            <a:spLocks noChangeArrowheads="1"/>
          </p:cNvSpPr>
          <p:nvPr/>
        </p:nvSpPr>
        <p:spPr bwMode="auto">
          <a:xfrm>
            <a:off x="1422400" y="76200"/>
            <a:ext cx="101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latin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</a:rPr>
              <a:t> 2</a:t>
            </a:r>
          </a:p>
        </p:txBody>
      </p:sp>
      <p:sp>
        <p:nvSpPr>
          <p:cNvPr id="6151" name="Hộp_Văn_Bản 15"/>
          <p:cNvSpPr txBox="1">
            <a:spLocks noChangeArrowheads="1"/>
          </p:cNvSpPr>
          <p:nvPr/>
        </p:nvSpPr>
        <p:spPr bwMode="auto">
          <a:xfrm>
            <a:off x="4876800" y="53976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</a:rPr>
              <a:t>TRANH TĨNH VẬT MÀU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152" name="Hộp_Văn_Bản 16"/>
          <p:cNvSpPr txBox="1">
            <a:spLocks noChangeArrowheads="1"/>
          </p:cNvSpPr>
          <p:nvPr/>
        </p:nvSpPr>
        <p:spPr bwMode="auto">
          <a:xfrm>
            <a:off x="6180667" y="446089"/>
            <a:ext cx="2641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latin typeface="Times New Roman" pitchFamily="18" charset="0"/>
              </a:rPr>
              <a:t>( </a:t>
            </a:r>
            <a:r>
              <a:rPr lang="en-US" sz="1600" b="1" dirty="0" smtClean="0">
                <a:latin typeface="Times New Roman" pitchFamily="18" charset="0"/>
              </a:rPr>
              <a:t>2 TIẾT)</a:t>
            </a:r>
            <a:endParaRPr lang="en-US" sz="1600" b="1" dirty="0">
              <a:latin typeface="Times New Roman" pitchFamily="18" charset="0"/>
            </a:endParaRPr>
          </a:p>
        </p:txBody>
      </p:sp>
      <p:pic>
        <p:nvPicPr>
          <p:cNvPr id="9" name="Content Placeholder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93" y="1772849"/>
            <a:ext cx="6705186" cy="42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535271" y="1130432"/>
            <a:ext cx="565672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781530" y="3139328"/>
            <a:ext cx="5410470" cy="34163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sung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44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393" y="154547"/>
            <a:ext cx="8861281" cy="1007458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715" y="1516531"/>
            <a:ext cx="9593688" cy="1252426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42115" y="2570922"/>
            <a:ext cx="7757328" cy="3379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9" y="2432435"/>
            <a:ext cx="2455818" cy="351779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587030" y="2432435"/>
            <a:ext cx="2455962" cy="35177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36" y="2432435"/>
            <a:ext cx="2446956" cy="351779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196796" y="2432435"/>
            <a:ext cx="2430369" cy="3587035"/>
            <a:chOff x="5737106" y="1925881"/>
            <a:chExt cx="3126615" cy="439095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853" y="1925881"/>
              <a:ext cx="3114868" cy="4386938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737106" y="1925881"/>
              <a:ext cx="3126615" cy="43909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799443" y="2426080"/>
            <a:ext cx="2666458" cy="3590109"/>
            <a:chOff x="7240880" y="1925881"/>
            <a:chExt cx="2210108" cy="313597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880" y="1925881"/>
              <a:ext cx="2210108" cy="3135976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7240880" y="1925881"/>
              <a:ext cx="2210108" cy="3135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16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409" y="1071465"/>
            <a:ext cx="6096000" cy="6096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52327" y="0"/>
            <a:ext cx="8154955" cy="5242249"/>
            <a:chOff x="3297382" y="76200"/>
            <a:chExt cx="5867400" cy="4800600"/>
          </a:xfrm>
          <a:solidFill>
            <a:srgbClr val="003399"/>
          </a:solidFill>
        </p:grpSpPr>
        <p:sp>
          <p:nvSpPr>
            <p:cNvPr id="2" name="Explosion 1 1"/>
            <p:cNvSpPr/>
            <p:nvPr/>
          </p:nvSpPr>
          <p:spPr>
            <a:xfrm>
              <a:off x="3297382" y="76200"/>
              <a:ext cx="5867400" cy="4800600"/>
            </a:xfrm>
            <a:prstGeom prst="irregularSeal1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95800" y="1752600"/>
              <a:ext cx="3733800" cy="9864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endPara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2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tĩnh</a:t>
              </a:r>
              <a:r>
                <a:rPr lang="en-US" sz="32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499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3853" y="448273"/>
            <a:ext cx="78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LÀM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VẼ TRANH TĨNH VẬT MÀU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47" y="166986"/>
            <a:ext cx="2455818" cy="3517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896" y="968417"/>
            <a:ext cx="94788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b="1" dirty="0"/>
          </a:p>
        </p:txBody>
      </p:sp>
      <p:sp>
        <p:nvSpPr>
          <p:cNvPr id="10" name="Rectangle 9"/>
          <p:cNvSpPr/>
          <p:nvPr/>
        </p:nvSpPr>
        <p:spPr>
          <a:xfrm>
            <a:off x="3587029" y="1925881"/>
            <a:ext cx="3095900" cy="44058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664305" y="2035511"/>
            <a:ext cx="2718566" cy="2799454"/>
            <a:chOff x="3664305" y="2035511"/>
            <a:chExt cx="2718566" cy="2799454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664306" y="2035511"/>
              <a:ext cx="2045721" cy="3889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0027" y="2035511"/>
              <a:ext cx="672844" cy="9921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209553" y="3027637"/>
              <a:ext cx="173318" cy="9921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179819" y="4035787"/>
              <a:ext cx="1029735" cy="2989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664306" y="2434673"/>
              <a:ext cx="1" cy="10675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64305" y="3493302"/>
              <a:ext cx="584966" cy="1341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249271" y="4334696"/>
              <a:ext cx="508000" cy="5002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4619834" y="4334696"/>
            <a:ext cx="752974" cy="1347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79819" y="5734381"/>
            <a:ext cx="431074" cy="358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44708" y="5584352"/>
            <a:ext cx="448092" cy="474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7053224">
            <a:off x="4172820" y="5297538"/>
            <a:ext cx="460528" cy="7342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587029" y="5097929"/>
            <a:ext cx="3095900" cy="460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35" y="1928804"/>
            <a:ext cx="3081849" cy="4390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06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87029" y="1925881"/>
            <a:ext cx="3095900" cy="4405840"/>
            <a:chOff x="3587029" y="1925881"/>
            <a:chExt cx="3095900" cy="4405840"/>
          </a:xfrm>
        </p:grpSpPr>
        <p:sp>
          <p:nvSpPr>
            <p:cNvPr id="25" name="Rectangle 24"/>
            <p:cNvSpPr/>
            <p:nvPr/>
          </p:nvSpPr>
          <p:spPr>
            <a:xfrm>
              <a:off x="3587029" y="1925881"/>
              <a:ext cx="3095900" cy="44058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664305" y="2035511"/>
              <a:ext cx="2718566" cy="2799454"/>
              <a:chOff x="3664305" y="2035511"/>
              <a:chExt cx="2718566" cy="279945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3664306" y="2035511"/>
                <a:ext cx="2045721" cy="38891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710027" y="2035511"/>
                <a:ext cx="672844" cy="9921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6209553" y="3027637"/>
                <a:ext cx="173318" cy="9921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5179819" y="4035787"/>
                <a:ext cx="1029735" cy="2989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3664306" y="2434673"/>
                <a:ext cx="1" cy="10675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664305" y="3493302"/>
                <a:ext cx="584966" cy="13416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4249271" y="4334696"/>
                <a:ext cx="508000" cy="50026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/>
            <p:cNvSpPr/>
            <p:nvPr/>
          </p:nvSpPr>
          <p:spPr>
            <a:xfrm>
              <a:off x="4619834" y="4334696"/>
              <a:ext cx="752974" cy="13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79819" y="5734381"/>
              <a:ext cx="431074" cy="3587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44708" y="5584352"/>
              <a:ext cx="448092" cy="474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7053224">
              <a:off x="4172820" y="5297538"/>
              <a:ext cx="460528" cy="7342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587029" y="5097929"/>
              <a:ext cx="3095900" cy="4606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7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35" y="1928804"/>
              <a:ext cx="3081849" cy="439095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22653" y="374936"/>
            <a:ext cx="78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LÀM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VẼ TRANH TĨNH VẬT MÀU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47" y="166986"/>
            <a:ext cx="2455818" cy="3517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927" y="1032745"/>
            <a:ext cx="8336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3590990" y="1913918"/>
            <a:ext cx="3095900" cy="4405840"/>
            <a:chOff x="3587029" y="1925881"/>
            <a:chExt cx="3095900" cy="440584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7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35" y="1928804"/>
              <a:ext cx="3081849" cy="439095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587029" y="1925881"/>
              <a:ext cx="3095900" cy="44058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12622" y="1925881"/>
            <a:ext cx="3126615" cy="4390954"/>
            <a:chOff x="5737106" y="1925881"/>
            <a:chExt cx="3126615" cy="439095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853" y="1925881"/>
              <a:ext cx="3114868" cy="4386938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5737106" y="1925881"/>
              <a:ext cx="3126615" cy="43909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198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2653" y="374936"/>
            <a:ext cx="78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LÀM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VẼ TRANH TĨNH VẬT MÀU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47" y="166986"/>
            <a:ext cx="2455818" cy="3517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927" y="1032745"/>
            <a:ext cx="8742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3612622" y="1925881"/>
            <a:ext cx="3126615" cy="4390954"/>
            <a:chOff x="5737106" y="1925881"/>
            <a:chExt cx="3126615" cy="439095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853" y="1925881"/>
              <a:ext cx="3114868" cy="4386938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5737106" y="1925881"/>
              <a:ext cx="3126615" cy="43909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24369" y="1921865"/>
            <a:ext cx="3114868" cy="4390954"/>
            <a:chOff x="7240880" y="1925881"/>
            <a:chExt cx="2210108" cy="31359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880" y="1925881"/>
              <a:ext cx="2210108" cy="313597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40880" y="1925881"/>
              <a:ext cx="2210108" cy="3135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8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2409" y="166986"/>
            <a:ext cx="78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LÀM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VẼ TRANH TĨNH VẬT MÀU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988" y="56272"/>
            <a:ext cx="1384740" cy="1983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20602" y="738927"/>
            <a:ext cx="305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5792" y="738927"/>
            <a:ext cx="3043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1.Xác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85792" y="2117779"/>
            <a:ext cx="2673094" cy="3602589"/>
            <a:chOff x="3587029" y="1925881"/>
            <a:chExt cx="3095900" cy="4405840"/>
          </a:xfrm>
        </p:grpSpPr>
        <p:sp>
          <p:nvSpPr>
            <p:cNvPr id="11" name="Rectangle 10"/>
            <p:cNvSpPr/>
            <p:nvPr/>
          </p:nvSpPr>
          <p:spPr>
            <a:xfrm>
              <a:off x="3587029" y="1925881"/>
              <a:ext cx="3095900" cy="44058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664305" y="2035511"/>
              <a:ext cx="2718566" cy="2799454"/>
              <a:chOff x="3664305" y="2035511"/>
              <a:chExt cx="2718566" cy="279945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3664306" y="2035511"/>
                <a:ext cx="2045721" cy="38891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710027" y="2035511"/>
                <a:ext cx="672844" cy="9921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6209553" y="3027637"/>
                <a:ext cx="173318" cy="9921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5179819" y="4035787"/>
                <a:ext cx="1029735" cy="2989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664306" y="2434673"/>
                <a:ext cx="1" cy="10675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664305" y="3493302"/>
                <a:ext cx="584966" cy="13416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4249271" y="4334696"/>
                <a:ext cx="508000" cy="50026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4619834" y="4334696"/>
              <a:ext cx="752974" cy="13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79819" y="5734381"/>
              <a:ext cx="431074" cy="3587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44708" y="5584352"/>
              <a:ext cx="448092" cy="474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7053224">
              <a:off x="4172820" y="5297538"/>
              <a:ext cx="460528" cy="7342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587029" y="5097929"/>
              <a:ext cx="3095900" cy="4606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7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35" y="1928804"/>
              <a:ext cx="3081849" cy="4390954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4034373" y="752124"/>
            <a:ext cx="2687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034373" y="2073843"/>
            <a:ext cx="2676514" cy="3602589"/>
            <a:chOff x="5737106" y="1925881"/>
            <a:chExt cx="3126615" cy="439095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853" y="1925881"/>
              <a:ext cx="3114868" cy="438693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737106" y="1925881"/>
              <a:ext cx="3126615" cy="43909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20602" y="2083028"/>
            <a:ext cx="2666458" cy="3590109"/>
            <a:chOff x="7240880" y="1925881"/>
            <a:chExt cx="2210108" cy="313597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880" y="1925881"/>
              <a:ext cx="2210108" cy="3135976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7240880" y="1925881"/>
              <a:ext cx="2210108" cy="3135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89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8163793" y="3886201"/>
            <a:ext cx="2112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i.pinimg.com/564x/2d/f6/59/2df659202c4bfec52179070b17ed4b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6452" y="1069147"/>
            <a:ext cx="4586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3:Thực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8864" y="2542144"/>
            <a:ext cx="8031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HS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3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72/6f/46/726f462596ff096c4111155a3ff49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4080" y="307505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THÀNH CÔNG</a:t>
            </a:r>
            <a:endParaRPr lang="en-US" sz="4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000"/>
    </mc:Choice>
    <mc:Fallback xmlns="">
      <p:transition spd="slow" advClick="0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ũ điệu sắc màu - ý nghĩa và những bí mật của màu sắc - Chơn Li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90801" y="1314419"/>
            <a:ext cx="65341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BIỂU CẢM CỦA </a:t>
            </a:r>
          </a:p>
          <a:p>
            <a:pPr algn="ctr"/>
            <a:r>
              <a:rPr lang="en-US" sz="8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SẮC MÀU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( 8 TIẾT)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7362" y="457201"/>
            <a:ext cx="34636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 ĐỀ 1</a:t>
            </a:r>
          </a:p>
        </p:txBody>
      </p:sp>
    </p:spTree>
    <p:extLst>
      <p:ext uri="{BB962C8B-B14F-4D97-AF65-F5344CB8AC3E}">
        <p14:creationId xmlns:p14="http://schemas.microsoft.com/office/powerpoint/2010/main" val="535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c5/4f/71/c54f71bdcf9cea90cf652565096d2f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12192000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14652" y="1715974"/>
            <a:ext cx="6534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CẢM CỦA SẮC MÀU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2926" y="1192754"/>
            <a:ext cx="38004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 THIỆU CHỦ ĐỀ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2252" y="2743201"/>
            <a:ext cx="7502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2252" y="3505201"/>
            <a:ext cx="653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2: </a:t>
            </a:r>
            <a:r>
              <a:rPr lang="en-US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2251" y="4256783"/>
            <a:ext cx="570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2251" y="4973248"/>
            <a:ext cx="570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2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E529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6" grpId="0"/>
      <p:bldP spid="7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236x/d1/1b/f8/d11bf8b1fb8a3f9ac8dcec79d110f7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172305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266700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TĨNH VẬT MÀU</a:t>
            </a:r>
          </a:p>
        </p:txBody>
      </p:sp>
      <p:sp>
        <p:nvSpPr>
          <p:cNvPr id="2" name="Rectangle 1"/>
          <p:cNvSpPr/>
          <p:nvPr/>
        </p:nvSpPr>
        <p:spPr>
          <a:xfrm>
            <a:off x="5358581" y="3510289"/>
            <a:ext cx="1627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1)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9"/>
    </mc:Choice>
    <mc:Fallback xmlns="">
      <p:transition spd="slow" advTm="8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 (HS CẦN ĐẠT)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12035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81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8000" y="0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err="1" smtClean="0">
                <a:latin typeface="Times New Roman" pitchFamily="18" charset="0"/>
              </a:rPr>
              <a:t>Chuẩn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bị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đồ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dùng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học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tập</a:t>
            </a:r>
            <a:r>
              <a:rPr lang="en-US" sz="5400" dirty="0" smtClean="0">
                <a:latin typeface="Times New Roman" pitchFamily="18" charset="0"/>
              </a:rPr>
              <a:t>: 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95600"/>
            <a:ext cx="10058400" cy="373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VNI-Commerce" pitchFamily="2" charset="0"/>
              </a:rPr>
              <a:t>    </a:t>
            </a:r>
            <a:endParaRPr lang="en-US" sz="3000" b="1" smtClean="0">
              <a:latin typeface="VNI-Commerce" pitchFamily="2" charset="0"/>
            </a:endParaRPr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>
            <a:off x="406400" y="1066800"/>
            <a:ext cx="11480800" cy="2438400"/>
          </a:xfrm>
          <a:prstGeom prst="cloudCallout">
            <a:avLst>
              <a:gd name="adj1" fmla="val 24500"/>
              <a:gd name="adj2" fmla="val 120704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</p:spPr>
        <p:txBody>
          <a:bodyPr/>
          <a:lstStyle/>
          <a:p>
            <a:pPr algn="ctr"/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</a:rPr>
              <a:t> A4 (A3), </a:t>
            </a: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</a:rPr>
              <a:t>màu</a:t>
            </a: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</a:rPr>
              <a:t>vẽ</a:t>
            </a: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</a:rPr>
              <a:t>bút</a:t>
            </a: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</a:rPr>
              <a:t>chì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</a:rPr>
              <a:t>mẫu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</a:rPr>
              <a:t>sgk</a:t>
            </a: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143315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  <p:bldP spid="16077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̉nh 2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7717" y="963613"/>
            <a:ext cx="8735483" cy="503555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117088" dir="2963922" algn="ctr" rotWithShape="0">
              <a:srgbClr val="CABCA2"/>
            </a:outerShdw>
          </a:effectLst>
        </p:spPr>
      </p:pic>
      <p:pic>
        <p:nvPicPr>
          <p:cNvPr id="4" name="Ảnh 3" descr="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7717" y="963613"/>
            <a:ext cx="8735483" cy="503555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117088" dir="2963922" algn="ctr" rotWithShape="0">
              <a:srgbClr val="CABCA2"/>
            </a:outerShdw>
          </a:effectLst>
        </p:spPr>
      </p:pic>
      <p:pic>
        <p:nvPicPr>
          <p:cNvPr id="5" name="Ảnh 4" descr="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5600" y="963613"/>
            <a:ext cx="8737600" cy="503555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117088" dir="2963922" algn="ctr" rotWithShape="0">
              <a:srgbClr val="CABCA2"/>
            </a:outerShdw>
          </a:effectLst>
        </p:spPr>
      </p:pic>
      <p:pic>
        <p:nvPicPr>
          <p:cNvPr id="6" name="Ảnh 5" descr="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1152" y="533400"/>
            <a:ext cx="6089649" cy="579120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117088" dir="2963922" algn="ctr" rotWithShape="0">
              <a:srgbClr val="CABCA2"/>
            </a:outerShdw>
          </a:effectLst>
        </p:spPr>
      </p:pic>
      <p:pic>
        <p:nvPicPr>
          <p:cNvPr id="7" name="Ảnh 6" descr="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1152" y="533400"/>
            <a:ext cx="6089649" cy="579120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117088" dir="2963922" algn="ctr" rotWithShape="0">
              <a:srgbClr val="CABCA2"/>
            </a:outerShdw>
          </a:effectLst>
        </p:spPr>
      </p:pic>
    </p:spTree>
    <p:extLst>
      <p:ext uri="{BB962C8B-B14F-4D97-AF65-F5344CB8AC3E}">
        <p14:creationId xmlns:p14="http://schemas.microsoft.com/office/powerpoint/2010/main" val="1871544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ạn mĩ thuật lớp 8 Bài 30: Vẽ theo mẫu – Vẽ tĩnh vật lọ hoa ( vẽ màu) | Âm  nhạc và mỹ thuật lớp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6" y="618184"/>
            <a:ext cx="3206839" cy="522882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39" y="618186"/>
            <a:ext cx="3167090" cy="52545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Picture 2" descr="Gall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12" y="618186"/>
            <a:ext cx="3358626" cy="52288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6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000"/>
    </mc:Choice>
    <mc:Fallback xmlns="">
      <p:transition spd="slow" advClick="0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4070"/>
            <a:ext cx="4211782" cy="69673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75652" y="16565"/>
            <a:ext cx="7938052" cy="6636026"/>
            <a:chOff x="2451652" y="16565"/>
            <a:chExt cx="7938052" cy="6636026"/>
          </a:xfrm>
          <a:solidFill>
            <a:srgbClr val="003399"/>
          </a:solidFill>
        </p:grpSpPr>
        <p:sp>
          <p:nvSpPr>
            <p:cNvPr id="2" name="Explosion 1 1"/>
            <p:cNvSpPr/>
            <p:nvPr/>
          </p:nvSpPr>
          <p:spPr>
            <a:xfrm>
              <a:off x="2451652" y="16565"/>
              <a:ext cx="7938052" cy="6636026"/>
            </a:xfrm>
            <a:prstGeom prst="irregularSeal1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22643" y="1490871"/>
              <a:ext cx="4890053" cy="31700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tĩnh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457200" indent="-457200">
                <a:buFontTx/>
                <a:buChar char="-"/>
              </a:pP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457200" indent="-457200">
                <a:buFontTx/>
                <a:buChar char="-"/>
              </a:pP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/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23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5.1|3.9|5|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574</Words>
  <Application>Microsoft Office PowerPoint</Application>
  <PresentationFormat>Custom</PresentationFormat>
  <Paragraphs>60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MỤC TIÊU (HS CẦN ĐẠT)</vt:lpstr>
      <vt:lpstr>Chuẩn bị đồ dùng học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Cách vẽ tĩnh vật màu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Ngo</cp:lastModifiedBy>
  <cp:revision>63</cp:revision>
  <dcterms:created xsi:type="dcterms:W3CDTF">2021-08-17T14:13:21Z</dcterms:created>
  <dcterms:modified xsi:type="dcterms:W3CDTF">2021-09-24T08:22:30Z</dcterms:modified>
</cp:coreProperties>
</file>